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40538" cy="6840538"/>
  <p:notesSz cx="6858000" cy="9144000"/>
  <p:defaultTextStyle>
    <a:defPPr>
      <a:defRPr lang="en-US"/>
    </a:defPPr>
    <a:lvl1pPr marL="0" algn="l" defTabSz="781721" rtl="0" eaLnBrk="1" latinLnBrk="0" hangingPunct="1">
      <a:defRPr sz="1500" kern="1200">
        <a:solidFill>
          <a:schemeClr val="tx1"/>
        </a:solidFill>
        <a:latin typeface="+mn-lt"/>
        <a:ea typeface="+mn-ea"/>
        <a:cs typeface="+mn-cs"/>
      </a:defRPr>
    </a:lvl1pPr>
    <a:lvl2pPr marL="390860" algn="l" defTabSz="781721" rtl="0" eaLnBrk="1" latinLnBrk="0" hangingPunct="1">
      <a:defRPr sz="1500" kern="1200">
        <a:solidFill>
          <a:schemeClr val="tx1"/>
        </a:solidFill>
        <a:latin typeface="+mn-lt"/>
        <a:ea typeface="+mn-ea"/>
        <a:cs typeface="+mn-cs"/>
      </a:defRPr>
    </a:lvl2pPr>
    <a:lvl3pPr marL="781721" algn="l" defTabSz="781721" rtl="0" eaLnBrk="1" latinLnBrk="0" hangingPunct="1">
      <a:defRPr sz="1500" kern="1200">
        <a:solidFill>
          <a:schemeClr val="tx1"/>
        </a:solidFill>
        <a:latin typeface="+mn-lt"/>
        <a:ea typeface="+mn-ea"/>
        <a:cs typeface="+mn-cs"/>
      </a:defRPr>
    </a:lvl3pPr>
    <a:lvl4pPr marL="1172581" algn="l" defTabSz="781721" rtl="0" eaLnBrk="1" latinLnBrk="0" hangingPunct="1">
      <a:defRPr sz="1500" kern="1200">
        <a:solidFill>
          <a:schemeClr val="tx1"/>
        </a:solidFill>
        <a:latin typeface="+mn-lt"/>
        <a:ea typeface="+mn-ea"/>
        <a:cs typeface="+mn-cs"/>
      </a:defRPr>
    </a:lvl4pPr>
    <a:lvl5pPr marL="1563441" algn="l" defTabSz="781721" rtl="0" eaLnBrk="1" latinLnBrk="0" hangingPunct="1">
      <a:defRPr sz="1500" kern="1200">
        <a:solidFill>
          <a:schemeClr val="tx1"/>
        </a:solidFill>
        <a:latin typeface="+mn-lt"/>
        <a:ea typeface="+mn-ea"/>
        <a:cs typeface="+mn-cs"/>
      </a:defRPr>
    </a:lvl5pPr>
    <a:lvl6pPr marL="1954301" algn="l" defTabSz="781721" rtl="0" eaLnBrk="1" latinLnBrk="0" hangingPunct="1">
      <a:defRPr sz="1500" kern="1200">
        <a:solidFill>
          <a:schemeClr val="tx1"/>
        </a:solidFill>
        <a:latin typeface="+mn-lt"/>
        <a:ea typeface="+mn-ea"/>
        <a:cs typeface="+mn-cs"/>
      </a:defRPr>
    </a:lvl6pPr>
    <a:lvl7pPr marL="2345162" algn="l" defTabSz="781721" rtl="0" eaLnBrk="1" latinLnBrk="0" hangingPunct="1">
      <a:defRPr sz="1500" kern="1200">
        <a:solidFill>
          <a:schemeClr val="tx1"/>
        </a:solidFill>
        <a:latin typeface="+mn-lt"/>
        <a:ea typeface="+mn-ea"/>
        <a:cs typeface="+mn-cs"/>
      </a:defRPr>
    </a:lvl7pPr>
    <a:lvl8pPr marL="2736022" algn="l" defTabSz="781721" rtl="0" eaLnBrk="1" latinLnBrk="0" hangingPunct="1">
      <a:defRPr sz="1500" kern="1200">
        <a:solidFill>
          <a:schemeClr val="tx1"/>
        </a:solidFill>
        <a:latin typeface="+mn-lt"/>
        <a:ea typeface="+mn-ea"/>
        <a:cs typeface="+mn-cs"/>
      </a:defRPr>
    </a:lvl8pPr>
    <a:lvl9pPr marL="3126882" algn="l" defTabSz="781721" rtl="0" eaLnBrk="1" latinLnBrk="0" hangingPunct="1">
      <a:defRPr sz="1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632" y="264"/>
      </p:cViewPr>
      <p:guideLst>
        <p:guide orient="horz" pos="2155"/>
        <p:guide pos="2155"/>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3041" y="2125002"/>
            <a:ext cx="5814457" cy="1466282"/>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026081" y="3876305"/>
            <a:ext cx="4788377" cy="1748137"/>
          </a:xfrm>
        </p:spPr>
        <p:txBody>
          <a:bodyPr/>
          <a:lstStyle>
            <a:lvl1pPr marL="0" indent="0" algn="ctr">
              <a:buNone/>
              <a:defRPr>
                <a:solidFill>
                  <a:schemeClr val="tx1">
                    <a:tint val="75000"/>
                  </a:schemeClr>
                </a:solidFill>
              </a:defRPr>
            </a:lvl1pPr>
            <a:lvl2pPr marL="390860" indent="0" algn="ctr">
              <a:buNone/>
              <a:defRPr>
                <a:solidFill>
                  <a:schemeClr val="tx1">
                    <a:tint val="75000"/>
                  </a:schemeClr>
                </a:solidFill>
              </a:defRPr>
            </a:lvl2pPr>
            <a:lvl3pPr marL="781721" indent="0" algn="ctr">
              <a:buNone/>
              <a:defRPr>
                <a:solidFill>
                  <a:schemeClr val="tx1">
                    <a:tint val="75000"/>
                  </a:schemeClr>
                </a:solidFill>
              </a:defRPr>
            </a:lvl3pPr>
            <a:lvl4pPr marL="1172581" indent="0" algn="ctr">
              <a:buNone/>
              <a:defRPr>
                <a:solidFill>
                  <a:schemeClr val="tx1">
                    <a:tint val="75000"/>
                  </a:schemeClr>
                </a:solidFill>
              </a:defRPr>
            </a:lvl4pPr>
            <a:lvl5pPr marL="1563441" indent="0" algn="ctr">
              <a:buNone/>
              <a:defRPr>
                <a:solidFill>
                  <a:schemeClr val="tx1">
                    <a:tint val="75000"/>
                  </a:schemeClr>
                </a:solidFill>
              </a:defRPr>
            </a:lvl5pPr>
            <a:lvl6pPr marL="1954301" indent="0" algn="ctr">
              <a:buNone/>
              <a:defRPr>
                <a:solidFill>
                  <a:schemeClr val="tx1">
                    <a:tint val="75000"/>
                  </a:schemeClr>
                </a:solidFill>
              </a:defRPr>
            </a:lvl6pPr>
            <a:lvl7pPr marL="2345162" indent="0" algn="ctr">
              <a:buNone/>
              <a:defRPr>
                <a:solidFill>
                  <a:schemeClr val="tx1">
                    <a:tint val="75000"/>
                  </a:schemeClr>
                </a:solidFill>
              </a:defRPr>
            </a:lvl7pPr>
            <a:lvl8pPr marL="2736022" indent="0" algn="ctr">
              <a:buNone/>
              <a:defRPr>
                <a:solidFill>
                  <a:schemeClr val="tx1">
                    <a:tint val="75000"/>
                  </a:schemeClr>
                </a:solidFill>
              </a:defRPr>
            </a:lvl8pPr>
            <a:lvl9pPr marL="3126882"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3 Marcador de fecha"/>
          <p:cNvSpPr>
            <a:spLocks noGrp="1"/>
          </p:cNvSpPr>
          <p:nvPr>
            <p:ph type="dt" sz="half" idx="10"/>
          </p:nvPr>
        </p:nvSpPr>
        <p:spPr/>
        <p:txBody>
          <a:bodyPr/>
          <a:lstStyle/>
          <a:p>
            <a:fld id="{F135E6C1-A129-4F2A-B7B6-14A197DB32AF}" type="datetimeFigureOut">
              <a:rPr lang="en-US" smtClean="0"/>
              <a:t>2/10/2019</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B599753F-0537-4311-88DE-8A28ACF7D683}" type="slidenum">
              <a:rPr lang="en-US" smtClean="0"/>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F135E6C1-A129-4F2A-B7B6-14A197DB32AF}" type="datetimeFigureOut">
              <a:rPr lang="en-US" smtClean="0"/>
              <a:t>2/10/2019</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B599753F-0537-4311-88DE-8A28ACF7D683}"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719542" y="365780"/>
            <a:ext cx="1154341" cy="7781112"/>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256521" y="365780"/>
            <a:ext cx="3349014" cy="778111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F135E6C1-A129-4F2A-B7B6-14A197DB32AF}" type="datetimeFigureOut">
              <a:rPr lang="en-US" smtClean="0"/>
              <a:t>2/10/2019</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B599753F-0537-4311-88DE-8A28ACF7D683}" type="slidenum">
              <a:rPr lang="en-US" smtClean="0"/>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F135E6C1-A129-4F2A-B7B6-14A197DB32AF}" type="datetimeFigureOut">
              <a:rPr lang="en-US" smtClean="0"/>
              <a:t>2/10/2019</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B599753F-0537-4311-88DE-8A28ACF7D683}" type="slidenum">
              <a:rPr lang="en-US" smtClean="0"/>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0356" y="4395679"/>
            <a:ext cx="5814457" cy="1358607"/>
          </a:xfrm>
        </p:spPr>
        <p:txBody>
          <a:bodyPr anchor="t"/>
          <a:lstStyle>
            <a:lvl1pPr algn="l">
              <a:defRPr sz="34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540356" y="2899313"/>
            <a:ext cx="5814457" cy="1496367"/>
          </a:xfrm>
        </p:spPr>
        <p:txBody>
          <a:bodyPr anchor="b"/>
          <a:lstStyle>
            <a:lvl1pPr marL="0" indent="0">
              <a:buNone/>
              <a:defRPr sz="1700">
                <a:solidFill>
                  <a:schemeClr val="tx1">
                    <a:tint val="75000"/>
                  </a:schemeClr>
                </a:solidFill>
              </a:defRPr>
            </a:lvl1pPr>
            <a:lvl2pPr marL="390860" indent="0">
              <a:buNone/>
              <a:defRPr sz="1500">
                <a:solidFill>
                  <a:schemeClr val="tx1">
                    <a:tint val="75000"/>
                  </a:schemeClr>
                </a:solidFill>
              </a:defRPr>
            </a:lvl2pPr>
            <a:lvl3pPr marL="781721" indent="0">
              <a:buNone/>
              <a:defRPr sz="1400">
                <a:solidFill>
                  <a:schemeClr val="tx1">
                    <a:tint val="75000"/>
                  </a:schemeClr>
                </a:solidFill>
              </a:defRPr>
            </a:lvl3pPr>
            <a:lvl4pPr marL="1172581" indent="0">
              <a:buNone/>
              <a:defRPr sz="1200">
                <a:solidFill>
                  <a:schemeClr val="tx1">
                    <a:tint val="75000"/>
                  </a:schemeClr>
                </a:solidFill>
              </a:defRPr>
            </a:lvl4pPr>
            <a:lvl5pPr marL="1563441" indent="0">
              <a:buNone/>
              <a:defRPr sz="1200">
                <a:solidFill>
                  <a:schemeClr val="tx1">
                    <a:tint val="75000"/>
                  </a:schemeClr>
                </a:solidFill>
              </a:defRPr>
            </a:lvl5pPr>
            <a:lvl6pPr marL="1954301" indent="0">
              <a:buNone/>
              <a:defRPr sz="1200">
                <a:solidFill>
                  <a:schemeClr val="tx1">
                    <a:tint val="75000"/>
                  </a:schemeClr>
                </a:solidFill>
              </a:defRPr>
            </a:lvl6pPr>
            <a:lvl7pPr marL="2345162" indent="0">
              <a:buNone/>
              <a:defRPr sz="1200">
                <a:solidFill>
                  <a:schemeClr val="tx1">
                    <a:tint val="75000"/>
                  </a:schemeClr>
                </a:solidFill>
              </a:defRPr>
            </a:lvl7pPr>
            <a:lvl8pPr marL="2736022" indent="0">
              <a:buNone/>
              <a:defRPr sz="1200">
                <a:solidFill>
                  <a:schemeClr val="tx1">
                    <a:tint val="75000"/>
                  </a:schemeClr>
                </a:solidFill>
              </a:defRPr>
            </a:lvl8pPr>
            <a:lvl9pPr marL="3126882" indent="0">
              <a:buNone/>
              <a:defRPr sz="12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135E6C1-A129-4F2A-B7B6-14A197DB32AF}" type="datetimeFigureOut">
              <a:rPr lang="en-US" smtClean="0"/>
              <a:t>2/10/2019</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B599753F-0537-4311-88DE-8A28ACF7D683}" type="slidenum">
              <a:rPr lang="en-US" smtClean="0"/>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256521" y="2128168"/>
            <a:ext cx="2251677" cy="6018724"/>
          </a:xfrm>
        </p:spPr>
        <p:txBody>
          <a:bodyPr/>
          <a:lstStyle>
            <a:lvl1pPr>
              <a:defRPr sz="2400"/>
            </a:lvl1pPr>
            <a:lvl2pPr>
              <a:defRPr sz="2100"/>
            </a:lvl2pPr>
            <a:lvl3pPr>
              <a:defRPr sz="17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2622207" y="2128168"/>
            <a:ext cx="2251677" cy="6018724"/>
          </a:xfrm>
        </p:spPr>
        <p:txBody>
          <a:bodyPr/>
          <a:lstStyle>
            <a:lvl1pPr>
              <a:defRPr sz="2400"/>
            </a:lvl1pPr>
            <a:lvl2pPr>
              <a:defRPr sz="2100"/>
            </a:lvl2pPr>
            <a:lvl3pPr>
              <a:defRPr sz="17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p>
            <a:fld id="{F135E6C1-A129-4F2A-B7B6-14A197DB32AF}" type="datetimeFigureOut">
              <a:rPr lang="en-US" smtClean="0"/>
              <a:t>2/10/2019</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B599753F-0537-4311-88DE-8A28ACF7D683}" type="slidenum">
              <a:rPr lang="en-US" smtClean="0"/>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027" y="273939"/>
            <a:ext cx="6156484" cy="1140090"/>
          </a:xfr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42027" y="1531204"/>
            <a:ext cx="3022426" cy="638133"/>
          </a:xfrm>
        </p:spPr>
        <p:txBody>
          <a:bodyPr anchor="b"/>
          <a:lstStyle>
            <a:lvl1pPr marL="0" indent="0">
              <a:buNone/>
              <a:defRPr sz="2100" b="1"/>
            </a:lvl1pPr>
            <a:lvl2pPr marL="390860" indent="0">
              <a:buNone/>
              <a:defRPr sz="1700" b="1"/>
            </a:lvl2pPr>
            <a:lvl3pPr marL="781721" indent="0">
              <a:buNone/>
              <a:defRPr sz="1500" b="1"/>
            </a:lvl3pPr>
            <a:lvl4pPr marL="1172581" indent="0">
              <a:buNone/>
              <a:defRPr sz="1400" b="1"/>
            </a:lvl4pPr>
            <a:lvl5pPr marL="1563441" indent="0">
              <a:buNone/>
              <a:defRPr sz="1400" b="1"/>
            </a:lvl5pPr>
            <a:lvl6pPr marL="1954301" indent="0">
              <a:buNone/>
              <a:defRPr sz="1400" b="1"/>
            </a:lvl6pPr>
            <a:lvl7pPr marL="2345162" indent="0">
              <a:buNone/>
              <a:defRPr sz="1400" b="1"/>
            </a:lvl7pPr>
            <a:lvl8pPr marL="2736022" indent="0">
              <a:buNone/>
              <a:defRPr sz="1400" b="1"/>
            </a:lvl8pPr>
            <a:lvl9pPr marL="3126882" indent="0">
              <a:buNone/>
              <a:defRPr sz="14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027" y="2169337"/>
            <a:ext cx="3022426" cy="3941227"/>
          </a:xfrm>
        </p:spPr>
        <p:txBody>
          <a:bodyPr/>
          <a:lstStyle>
            <a:lvl1pPr>
              <a:defRPr sz="2100"/>
            </a:lvl1pPr>
            <a:lvl2pPr>
              <a:defRPr sz="1700"/>
            </a:lvl2pPr>
            <a:lvl3pPr>
              <a:defRPr sz="15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3474899" y="1531204"/>
            <a:ext cx="3023613" cy="638133"/>
          </a:xfrm>
        </p:spPr>
        <p:txBody>
          <a:bodyPr anchor="b"/>
          <a:lstStyle>
            <a:lvl1pPr marL="0" indent="0">
              <a:buNone/>
              <a:defRPr sz="2100" b="1"/>
            </a:lvl1pPr>
            <a:lvl2pPr marL="390860" indent="0">
              <a:buNone/>
              <a:defRPr sz="1700" b="1"/>
            </a:lvl2pPr>
            <a:lvl3pPr marL="781721" indent="0">
              <a:buNone/>
              <a:defRPr sz="1500" b="1"/>
            </a:lvl3pPr>
            <a:lvl4pPr marL="1172581" indent="0">
              <a:buNone/>
              <a:defRPr sz="1400" b="1"/>
            </a:lvl4pPr>
            <a:lvl5pPr marL="1563441" indent="0">
              <a:buNone/>
              <a:defRPr sz="1400" b="1"/>
            </a:lvl5pPr>
            <a:lvl6pPr marL="1954301" indent="0">
              <a:buNone/>
              <a:defRPr sz="1400" b="1"/>
            </a:lvl6pPr>
            <a:lvl7pPr marL="2345162" indent="0">
              <a:buNone/>
              <a:defRPr sz="1400" b="1"/>
            </a:lvl7pPr>
            <a:lvl8pPr marL="2736022" indent="0">
              <a:buNone/>
              <a:defRPr sz="1400" b="1"/>
            </a:lvl8pPr>
            <a:lvl9pPr marL="3126882" indent="0">
              <a:buNone/>
              <a:defRPr sz="14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74899" y="2169337"/>
            <a:ext cx="3023613" cy="3941227"/>
          </a:xfrm>
        </p:spPr>
        <p:txBody>
          <a:bodyPr/>
          <a:lstStyle>
            <a:lvl1pPr>
              <a:defRPr sz="2100"/>
            </a:lvl1pPr>
            <a:lvl2pPr>
              <a:defRPr sz="1700"/>
            </a:lvl2pPr>
            <a:lvl3pPr>
              <a:defRPr sz="15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p>
            <a:fld id="{F135E6C1-A129-4F2A-B7B6-14A197DB32AF}" type="datetimeFigureOut">
              <a:rPr lang="en-US" smtClean="0"/>
              <a:t>2/10/2019</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B599753F-0537-4311-88DE-8A28ACF7D683}"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p>
            <a:fld id="{F135E6C1-A129-4F2A-B7B6-14A197DB32AF}" type="datetimeFigureOut">
              <a:rPr lang="en-US" smtClean="0"/>
              <a:t>2/10/2019</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B599753F-0537-4311-88DE-8A28ACF7D683}"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135E6C1-A129-4F2A-B7B6-14A197DB32AF}" type="datetimeFigureOut">
              <a:rPr lang="en-US" smtClean="0"/>
              <a:t>2/10/2019</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B599753F-0537-4311-88DE-8A28ACF7D683}"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027" y="272355"/>
            <a:ext cx="2250490" cy="1159091"/>
          </a:xfrm>
        </p:spPr>
        <p:txBody>
          <a:bodyPr anchor="b"/>
          <a:lstStyle>
            <a:lvl1pPr algn="l">
              <a:defRPr sz="17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2674460" y="272355"/>
            <a:ext cx="3824051" cy="5838210"/>
          </a:xfrm>
        </p:spPr>
        <p:txBody>
          <a:bodyPr/>
          <a:lstStyle>
            <a:lvl1pPr>
              <a:defRPr sz="2700"/>
            </a:lvl1pPr>
            <a:lvl2pPr>
              <a:defRPr sz="2400"/>
            </a:lvl2pPr>
            <a:lvl3pPr>
              <a:defRPr sz="2100"/>
            </a:lvl3pPr>
            <a:lvl4pPr>
              <a:defRPr sz="1700"/>
            </a:lvl4pPr>
            <a:lvl5pPr>
              <a:defRPr sz="1700"/>
            </a:lvl5pPr>
            <a:lvl6pPr>
              <a:defRPr sz="1700"/>
            </a:lvl6pPr>
            <a:lvl7pPr>
              <a:defRPr sz="1700"/>
            </a:lvl7pPr>
            <a:lvl8pPr>
              <a:defRPr sz="1700"/>
            </a:lvl8pPr>
            <a:lvl9pPr>
              <a:defRPr sz="17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342027" y="1431446"/>
            <a:ext cx="2250490" cy="4679119"/>
          </a:xfrm>
        </p:spPr>
        <p:txBody>
          <a:bodyPr/>
          <a:lstStyle>
            <a:lvl1pPr marL="0" indent="0">
              <a:buNone/>
              <a:defRPr sz="1200"/>
            </a:lvl1pPr>
            <a:lvl2pPr marL="390860" indent="0">
              <a:buNone/>
              <a:defRPr sz="1000"/>
            </a:lvl2pPr>
            <a:lvl3pPr marL="781721" indent="0">
              <a:buNone/>
              <a:defRPr sz="900"/>
            </a:lvl3pPr>
            <a:lvl4pPr marL="1172581" indent="0">
              <a:buNone/>
              <a:defRPr sz="800"/>
            </a:lvl4pPr>
            <a:lvl5pPr marL="1563441" indent="0">
              <a:buNone/>
              <a:defRPr sz="800"/>
            </a:lvl5pPr>
            <a:lvl6pPr marL="1954301" indent="0">
              <a:buNone/>
              <a:defRPr sz="800"/>
            </a:lvl6pPr>
            <a:lvl7pPr marL="2345162" indent="0">
              <a:buNone/>
              <a:defRPr sz="800"/>
            </a:lvl7pPr>
            <a:lvl8pPr marL="2736022" indent="0">
              <a:buNone/>
              <a:defRPr sz="800"/>
            </a:lvl8pPr>
            <a:lvl9pPr marL="3126882" indent="0">
              <a:buNone/>
              <a:defRPr sz="8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135E6C1-A129-4F2A-B7B6-14A197DB32AF}" type="datetimeFigureOut">
              <a:rPr lang="en-US" smtClean="0"/>
              <a:t>2/10/2019</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B599753F-0537-4311-88DE-8A28ACF7D683}" type="slidenum">
              <a:rPr lang="en-US" smtClean="0"/>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0793" y="4788377"/>
            <a:ext cx="4104323" cy="565295"/>
          </a:xfrm>
        </p:spPr>
        <p:txBody>
          <a:bodyPr anchor="b"/>
          <a:lstStyle>
            <a:lvl1pPr algn="l">
              <a:defRPr sz="17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340793" y="611214"/>
            <a:ext cx="4104323" cy="4104323"/>
          </a:xfrm>
        </p:spPr>
        <p:txBody>
          <a:bodyPr/>
          <a:lstStyle>
            <a:lvl1pPr marL="0" indent="0">
              <a:buNone/>
              <a:defRPr sz="2700"/>
            </a:lvl1pPr>
            <a:lvl2pPr marL="390860" indent="0">
              <a:buNone/>
              <a:defRPr sz="2400"/>
            </a:lvl2pPr>
            <a:lvl3pPr marL="781721" indent="0">
              <a:buNone/>
              <a:defRPr sz="2100"/>
            </a:lvl3pPr>
            <a:lvl4pPr marL="1172581" indent="0">
              <a:buNone/>
              <a:defRPr sz="1700"/>
            </a:lvl4pPr>
            <a:lvl5pPr marL="1563441" indent="0">
              <a:buNone/>
              <a:defRPr sz="1700"/>
            </a:lvl5pPr>
            <a:lvl6pPr marL="1954301" indent="0">
              <a:buNone/>
              <a:defRPr sz="1700"/>
            </a:lvl6pPr>
            <a:lvl7pPr marL="2345162" indent="0">
              <a:buNone/>
              <a:defRPr sz="1700"/>
            </a:lvl7pPr>
            <a:lvl8pPr marL="2736022" indent="0">
              <a:buNone/>
              <a:defRPr sz="1700"/>
            </a:lvl8pPr>
            <a:lvl9pPr marL="3126882" indent="0">
              <a:buNone/>
              <a:defRPr sz="1700"/>
            </a:lvl9pPr>
          </a:lstStyle>
          <a:p>
            <a:endParaRPr lang="en-US"/>
          </a:p>
        </p:txBody>
      </p:sp>
      <p:sp>
        <p:nvSpPr>
          <p:cNvPr id="4" name="3 Marcador de texto"/>
          <p:cNvSpPr>
            <a:spLocks noGrp="1"/>
          </p:cNvSpPr>
          <p:nvPr>
            <p:ph type="body" sz="half" idx="2"/>
          </p:nvPr>
        </p:nvSpPr>
        <p:spPr>
          <a:xfrm>
            <a:off x="1340793" y="5353672"/>
            <a:ext cx="4104323" cy="802812"/>
          </a:xfrm>
        </p:spPr>
        <p:txBody>
          <a:bodyPr/>
          <a:lstStyle>
            <a:lvl1pPr marL="0" indent="0">
              <a:buNone/>
              <a:defRPr sz="1200"/>
            </a:lvl1pPr>
            <a:lvl2pPr marL="390860" indent="0">
              <a:buNone/>
              <a:defRPr sz="1000"/>
            </a:lvl2pPr>
            <a:lvl3pPr marL="781721" indent="0">
              <a:buNone/>
              <a:defRPr sz="900"/>
            </a:lvl3pPr>
            <a:lvl4pPr marL="1172581" indent="0">
              <a:buNone/>
              <a:defRPr sz="800"/>
            </a:lvl4pPr>
            <a:lvl5pPr marL="1563441" indent="0">
              <a:buNone/>
              <a:defRPr sz="800"/>
            </a:lvl5pPr>
            <a:lvl6pPr marL="1954301" indent="0">
              <a:buNone/>
              <a:defRPr sz="800"/>
            </a:lvl6pPr>
            <a:lvl7pPr marL="2345162" indent="0">
              <a:buNone/>
              <a:defRPr sz="800"/>
            </a:lvl7pPr>
            <a:lvl8pPr marL="2736022" indent="0">
              <a:buNone/>
              <a:defRPr sz="800"/>
            </a:lvl8pPr>
            <a:lvl9pPr marL="3126882" indent="0">
              <a:buNone/>
              <a:defRPr sz="8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135E6C1-A129-4F2A-B7B6-14A197DB32AF}" type="datetimeFigureOut">
              <a:rPr lang="en-US" smtClean="0"/>
              <a:t>2/10/2019</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B599753F-0537-4311-88DE-8A28ACF7D683}" type="slidenum">
              <a:rPr lang="en-US" smtClean="0"/>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027" y="273939"/>
            <a:ext cx="6156484" cy="1140090"/>
          </a:xfrm>
          <a:prstGeom prst="rect">
            <a:avLst/>
          </a:prstGeom>
        </p:spPr>
        <p:txBody>
          <a:bodyPr vert="horz" lIns="78172" tIns="39086" rIns="78172" bIns="39086" rtlCol="0" anchor="ctr">
            <a:normAutofit/>
          </a:body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42027" y="1596126"/>
            <a:ext cx="6156484" cy="4514439"/>
          </a:xfrm>
          <a:prstGeom prst="rect">
            <a:avLst/>
          </a:prstGeom>
        </p:spPr>
        <p:txBody>
          <a:bodyPr vert="horz" lIns="78172" tIns="39086" rIns="78172" bIns="39086"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2"/>
          </p:nvPr>
        </p:nvSpPr>
        <p:spPr>
          <a:xfrm>
            <a:off x="342027" y="6340166"/>
            <a:ext cx="1596126" cy="364195"/>
          </a:xfrm>
          <a:prstGeom prst="rect">
            <a:avLst/>
          </a:prstGeom>
        </p:spPr>
        <p:txBody>
          <a:bodyPr vert="horz" lIns="78172" tIns="39086" rIns="78172" bIns="39086" rtlCol="0" anchor="ctr"/>
          <a:lstStyle>
            <a:lvl1pPr algn="l">
              <a:defRPr sz="1000">
                <a:solidFill>
                  <a:schemeClr val="tx1">
                    <a:tint val="75000"/>
                  </a:schemeClr>
                </a:solidFill>
              </a:defRPr>
            </a:lvl1pPr>
          </a:lstStyle>
          <a:p>
            <a:fld id="{F135E6C1-A129-4F2A-B7B6-14A197DB32AF}" type="datetimeFigureOut">
              <a:rPr lang="en-US" smtClean="0"/>
              <a:t>2/10/2019</a:t>
            </a:fld>
            <a:endParaRPr lang="en-US"/>
          </a:p>
        </p:txBody>
      </p:sp>
      <p:sp>
        <p:nvSpPr>
          <p:cNvPr id="5" name="4 Marcador de pie de página"/>
          <p:cNvSpPr>
            <a:spLocks noGrp="1"/>
          </p:cNvSpPr>
          <p:nvPr>
            <p:ph type="ftr" sz="quarter" idx="3"/>
          </p:nvPr>
        </p:nvSpPr>
        <p:spPr>
          <a:xfrm>
            <a:off x="2337184" y="6340166"/>
            <a:ext cx="2166170" cy="364195"/>
          </a:xfrm>
          <a:prstGeom prst="rect">
            <a:avLst/>
          </a:prstGeom>
        </p:spPr>
        <p:txBody>
          <a:bodyPr vert="horz" lIns="78172" tIns="39086" rIns="78172" bIns="39086" rtlCol="0" anchor="ctr"/>
          <a:lstStyle>
            <a:lvl1pPr algn="ctr">
              <a:defRPr sz="1000">
                <a:solidFill>
                  <a:schemeClr val="tx1">
                    <a:tint val="75000"/>
                  </a:schemeClr>
                </a:solidFill>
              </a:defRPr>
            </a:lvl1pPr>
          </a:lstStyle>
          <a:p>
            <a:endParaRPr lang="en-US"/>
          </a:p>
        </p:txBody>
      </p:sp>
      <p:sp>
        <p:nvSpPr>
          <p:cNvPr id="6" name="5 Marcador de número de diapositiva"/>
          <p:cNvSpPr>
            <a:spLocks noGrp="1"/>
          </p:cNvSpPr>
          <p:nvPr>
            <p:ph type="sldNum" sz="quarter" idx="4"/>
          </p:nvPr>
        </p:nvSpPr>
        <p:spPr>
          <a:xfrm>
            <a:off x="4902385" y="6340166"/>
            <a:ext cx="1596126" cy="364195"/>
          </a:xfrm>
          <a:prstGeom prst="rect">
            <a:avLst/>
          </a:prstGeom>
        </p:spPr>
        <p:txBody>
          <a:bodyPr vert="horz" lIns="78172" tIns="39086" rIns="78172" bIns="39086" rtlCol="0" anchor="ctr"/>
          <a:lstStyle>
            <a:lvl1pPr algn="r">
              <a:defRPr sz="1000">
                <a:solidFill>
                  <a:schemeClr val="tx1">
                    <a:tint val="75000"/>
                  </a:schemeClr>
                </a:solidFill>
              </a:defRPr>
            </a:lvl1pPr>
          </a:lstStyle>
          <a:p>
            <a:fld id="{B599753F-0537-4311-88DE-8A28ACF7D683}" type="slidenum">
              <a:rPr lang="en-US" smtClean="0"/>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81721" rtl="0" eaLnBrk="1" latinLnBrk="0" hangingPunct="1">
        <a:spcBef>
          <a:spcPct val="0"/>
        </a:spcBef>
        <a:buNone/>
        <a:defRPr sz="3800" kern="1200">
          <a:solidFill>
            <a:schemeClr val="tx1"/>
          </a:solidFill>
          <a:latin typeface="+mj-lt"/>
          <a:ea typeface="+mj-ea"/>
          <a:cs typeface="+mj-cs"/>
        </a:defRPr>
      </a:lvl1pPr>
    </p:titleStyle>
    <p:bodyStyle>
      <a:lvl1pPr marL="293145" indent="-293145" algn="l" defTabSz="781721" rtl="0" eaLnBrk="1" latinLnBrk="0" hangingPunct="1">
        <a:spcBef>
          <a:spcPct val="20000"/>
        </a:spcBef>
        <a:buFont typeface="Arial" pitchFamily="34" charset="0"/>
        <a:buChar char="•"/>
        <a:defRPr sz="2700" kern="1200">
          <a:solidFill>
            <a:schemeClr val="tx1"/>
          </a:solidFill>
          <a:latin typeface="+mn-lt"/>
          <a:ea typeface="+mn-ea"/>
          <a:cs typeface="+mn-cs"/>
        </a:defRPr>
      </a:lvl1pPr>
      <a:lvl2pPr marL="635148" indent="-244288" algn="l" defTabSz="781721"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977151" indent="-195430" algn="l" defTabSz="781721" rtl="0" eaLnBrk="1" latinLnBrk="0" hangingPunct="1">
        <a:spcBef>
          <a:spcPct val="20000"/>
        </a:spcBef>
        <a:buFont typeface="Arial" pitchFamily="34" charset="0"/>
        <a:buChar char="•"/>
        <a:defRPr sz="2100" kern="1200">
          <a:solidFill>
            <a:schemeClr val="tx1"/>
          </a:solidFill>
          <a:latin typeface="+mn-lt"/>
          <a:ea typeface="+mn-ea"/>
          <a:cs typeface="+mn-cs"/>
        </a:defRPr>
      </a:lvl3pPr>
      <a:lvl4pPr marL="1368011" indent="-195430" algn="l" defTabSz="781721" rtl="0" eaLnBrk="1" latinLnBrk="0" hangingPunct="1">
        <a:spcBef>
          <a:spcPct val="20000"/>
        </a:spcBef>
        <a:buFont typeface="Arial" pitchFamily="34" charset="0"/>
        <a:buChar char="–"/>
        <a:defRPr sz="1700" kern="1200">
          <a:solidFill>
            <a:schemeClr val="tx1"/>
          </a:solidFill>
          <a:latin typeface="+mn-lt"/>
          <a:ea typeface="+mn-ea"/>
          <a:cs typeface="+mn-cs"/>
        </a:defRPr>
      </a:lvl4pPr>
      <a:lvl5pPr marL="1758871" indent="-195430" algn="l" defTabSz="781721" rtl="0" eaLnBrk="1" latinLnBrk="0" hangingPunct="1">
        <a:spcBef>
          <a:spcPct val="20000"/>
        </a:spcBef>
        <a:buFont typeface="Arial" pitchFamily="34" charset="0"/>
        <a:buChar char="»"/>
        <a:defRPr sz="1700" kern="1200">
          <a:solidFill>
            <a:schemeClr val="tx1"/>
          </a:solidFill>
          <a:latin typeface="+mn-lt"/>
          <a:ea typeface="+mn-ea"/>
          <a:cs typeface="+mn-cs"/>
        </a:defRPr>
      </a:lvl5pPr>
      <a:lvl6pPr marL="2149732" indent="-195430" algn="l" defTabSz="781721" rtl="0" eaLnBrk="1" latinLnBrk="0" hangingPunct="1">
        <a:spcBef>
          <a:spcPct val="20000"/>
        </a:spcBef>
        <a:buFont typeface="Arial" pitchFamily="34" charset="0"/>
        <a:buChar char="•"/>
        <a:defRPr sz="1700" kern="1200">
          <a:solidFill>
            <a:schemeClr val="tx1"/>
          </a:solidFill>
          <a:latin typeface="+mn-lt"/>
          <a:ea typeface="+mn-ea"/>
          <a:cs typeface="+mn-cs"/>
        </a:defRPr>
      </a:lvl6pPr>
      <a:lvl7pPr marL="2540592" indent="-195430" algn="l" defTabSz="781721" rtl="0" eaLnBrk="1" latinLnBrk="0" hangingPunct="1">
        <a:spcBef>
          <a:spcPct val="20000"/>
        </a:spcBef>
        <a:buFont typeface="Arial" pitchFamily="34" charset="0"/>
        <a:buChar char="•"/>
        <a:defRPr sz="1700" kern="1200">
          <a:solidFill>
            <a:schemeClr val="tx1"/>
          </a:solidFill>
          <a:latin typeface="+mn-lt"/>
          <a:ea typeface="+mn-ea"/>
          <a:cs typeface="+mn-cs"/>
        </a:defRPr>
      </a:lvl7pPr>
      <a:lvl8pPr marL="2931452" indent="-195430" algn="l" defTabSz="781721" rtl="0" eaLnBrk="1" latinLnBrk="0" hangingPunct="1">
        <a:spcBef>
          <a:spcPct val="20000"/>
        </a:spcBef>
        <a:buFont typeface="Arial" pitchFamily="34" charset="0"/>
        <a:buChar char="•"/>
        <a:defRPr sz="1700" kern="1200">
          <a:solidFill>
            <a:schemeClr val="tx1"/>
          </a:solidFill>
          <a:latin typeface="+mn-lt"/>
          <a:ea typeface="+mn-ea"/>
          <a:cs typeface="+mn-cs"/>
        </a:defRPr>
      </a:lvl8pPr>
      <a:lvl9pPr marL="3322312" indent="-195430" algn="l" defTabSz="781721" rtl="0" eaLnBrk="1" latinLnBrk="0" hangingPunct="1">
        <a:spcBef>
          <a:spcPct val="20000"/>
        </a:spcBef>
        <a:buFont typeface="Arial" pitchFamily="34" charset="0"/>
        <a:buChar char="•"/>
        <a:defRPr sz="1700" kern="1200">
          <a:solidFill>
            <a:schemeClr val="tx1"/>
          </a:solidFill>
          <a:latin typeface="+mn-lt"/>
          <a:ea typeface="+mn-ea"/>
          <a:cs typeface="+mn-cs"/>
        </a:defRPr>
      </a:lvl9pPr>
    </p:bodyStyle>
    <p:otherStyle>
      <a:defPPr>
        <a:defRPr lang="en-US"/>
      </a:defPPr>
      <a:lvl1pPr marL="0" algn="l" defTabSz="781721" rtl="0" eaLnBrk="1" latinLnBrk="0" hangingPunct="1">
        <a:defRPr sz="1500" kern="1200">
          <a:solidFill>
            <a:schemeClr val="tx1"/>
          </a:solidFill>
          <a:latin typeface="+mn-lt"/>
          <a:ea typeface="+mn-ea"/>
          <a:cs typeface="+mn-cs"/>
        </a:defRPr>
      </a:lvl1pPr>
      <a:lvl2pPr marL="390860" algn="l" defTabSz="781721" rtl="0" eaLnBrk="1" latinLnBrk="0" hangingPunct="1">
        <a:defRPr sz="1500" kern="1200">
          <a:solidFill>
            <a:schemeClr val="tx1"/>
          </a:solidFill>
          <a:latin typeface="+mn-lt"/>
          <a:ea typeface="+mn-ea"/>
          <a:cs typeface="+mn-cs"/>
        </a:defRPr>
      </a:lvl2pPr>
      <a:lvl3pPr marL="781721" algn="l" defTabSz="781721" rtl="0" eaLnBrk="1" latinLnBrk="0" hangingPunct="1">
        <a:defRPr sz="1500" kern="1200">
          <a:solidFill>
            <a:schemeClr val="tx1"/>
          </a:solidFill>
          <a:latin typeface="+mn-lt"/>
          <a:ea typeface="+mn-ea"/>
          <a:cs typeface="+mn-cs"/>
        </a:defRPr>
      </a:lvl3pPr>
      <a:lvl4pPr marL="1172581" algn="l" defTabSz="781721" rtl="0" eaLnBrk="1" latinLnBrk="0" hangingPunct="1">
        <a:defRPr sz="1500" kern="1200">
          <a:solidFill>
            <a:schemeClr val="tx1"/>
          </a:solidFill>
          <a:latin typeface="+mn-lt"/>
          <a:ea typeface="+mn-ea"/>
          <a:cs typeface="+mn-cs"/>
        </a:defRPr>
      </a:lvl4pPr>
      <a:lvl5pPr marL="1563441" algn="l" defTabSz="781721" rtl="0" eaLnBrk="1" latinLnBrk="0" hangingPunct="1">
        <a:defRPr sz="1500" kern="1200">
          <a:solidFill>
            <a:schemeClr val="tx1"/>
          </a:solidFill>
          <a:latin typeface="+mn-lt"/>
          <a:ea typeface="+mn-ea"/>
          <a:cs typeface="+mn-cs"/>
        </a:defRPr>
      </a:lvl5pPr>
      <a:lvl6pPr marL="1954301" algn="l" defTabSz="781721" rtl="0" eaLnBrk="1" latinLnBrk="0" hangingPunct="1">
        <a:defRPr sz="1500" kern="1200">
          <a:solidFill>
            <a:schemeClr val="tx1"/>
          </a:solidFill>
          <a:latin typeface="+mn-lt"/>
          <a:ea typeface="+mn-ea"/>
          <a:cs typeface="+mn-cs"/>
        </a:defRPr>
      </a:lvl6pPr>
      <a:lvl7pPr marL="2345162" algn="l" defTabSz="781721" rtl="0" eaLnBrk="1" latinLnBrk="0" hangingPunct="1">
        <a:defRPr sz="1500" kern="1200">
          <a:solidFill>
            <a:schemeClr val="tx1"/>
          </a:solidFill>
          <a:latin typeface="+mn-lt"/>
          <a:ea typeface="+mn-ea"/>
          <a:cs typeface="+mn-cs"/>
        </a:defRPr>
      </a:lvl7pPr>
      <a:lvl8pPr marL="2736022" algn="l" defTabSz="781721" rtl="0" eaLnBrk="1" latinLnBrk="0" hangingPunct="1">
        <a:defRPr sz="1500" kern="1200">
          <a:solidFill>
            <a:schemeClr val="tx1"/>
          </a:solidFill>
          <a:latin typeface="+mn-lt"/>
          <a:ea typeface="+mn-ea"/>
          <a:cs typeface="+mn-cs"/>
        </a:defRPr>
      </a:lvl8pPr>
      <a:lvl9pPr marL="3126882" algn="l" defTabSz="781721"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carolinahehenkamp.com/" TargetMode="External"/><Relationship Id="rId4" Type="http://schemas.openxmlformats.org/officeDocument/2006/relationships/hyperlink" Target="mailto:info@carolinahehenkamp.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machu-picchu-2471344__340.jpg"/>
          <p:cNvPicPr>
            <a:picLocks noChangeAspect="1"/>
          </p:cNvPicPr>
          <p:nvPr/>
        </p:nvPicPr>
        <p:blipFill>
          <a:blip r:embed="rId2"/>
          <a:stretch>
            <a:fillRect/>
          </a:stretch>
        </p:blipFill>
        <p:spPr>
          <a:xfrm>
            <a:off x="1" y="-223068"/>
            <a:ext cx="6840537" cy="3429024"/>
          </a:xfrm>
          <a:prstGeom prst="rect">
            <a:avLst/>
          </a:prstGeom>
        </p:spPr>
      </p:pic>
      <p:sp>
        <p:nvSpPr>
          <p:cNvPr id="5" name="4 CuadroTexto"/>
          <p:cNvSpPr txBox="1"/>
          <p:nvPr/>
        </p:nvSpPr>
        <p:spPr>
          <a:xfrm>
            <a:off x="0" y="1920071"/>
            <a:ext cx="6840538" cy="1077218"/>
          </a:xfrm>
          <a:prstGeom prst="rect">
            <a:avLst/>
          </a:prstGeom>
          <a:solidFill>
            <a:srgbClr val="FFC000">
              <a:alpha val="74000"/>
            </a:srgbClr>
          </a:solidFill>
        </p:spPr>
        <p:txBody>
          <a:bodyPr wrap="square" rtlCol="0">
            <a:spAutoFit/>
          </a:bodyPr>
          <a:lstStyle/>
          <a:p>
            <a:pPr algn="ctr"/>
            <a:r>
              <a:rPr lang="de-DE" sz="4000" dirty="0" smtClean="0">
                <a:solidFill>
                  <a:srgbClr val="C00000"/>
                </a:solidFill>
              </a:rPr>
              <a:t>SHAMANIC TOUR PERU 2019</a:t>
            </a:r>
          </a:p>
          <a:p>
            <a:pPr algn="ctr"/>
            <a:r>
              <a:rPr lang="de-DE" sz="2400"/>
              <a:t>m</a:t>
            </a:r>
            <a:r>
              <a:rPr lang="de-DE" sz="2400" smtClean="0"/>
              <a:t>it Carolina </a:t>
            </a:r>
            <a:r>
              <a:rPr lang="de-DE" sz="2400" dirty="0" smtClean="0"/>
              <a:t>Hehenkamp</a:t>
            </a:r>
            <a:endParaRPr lang="en-US" sz="2000" dirty="0"/>
          </a:p>
        </p:txBody>
      </p:sp>
      <p:sp>
        <p:nvSpPr>
          <p:cNvPr id="6" name="5 CuadroTexto"/>
          <p:cNvSpPr txBox="1"/>
          <p:nvPr/>
        </p:nvSpPr>
        <p:spPr>
          <a:xfrm>
            <a:off x="2634451" y="3381301"/>
            <a:ext cx="3929090" cy="3539430"/>
          </a:xfrm>
          <a:prstGeom prst="rect">
            <a:avLst/>
          </a:prstGeom>
          <a:noFill/>
        </p:spPr>
        <p:txBody>
          <a:bodyPr wrap="square" rtlCol="0">
            <a:spAutoFit/>
          </a:bodyPr>
          <a:lstStyle/>
          <a:p>
            <a:pPr algn="just"/>
            <a:r>
              <a:rPr lang="de-DE" sz="1600" b="1" dirty="0">
                <a:solidFill>
                  <a:srgbClr val="C00000"/>
                </a:solidFill>
              </a:rPr>
              <a:t>In 2019 kehren wir </a:t>
            </a:r>
            <a:r>
              <a:rPr lang="de-DE" sz="1600" b="1" dirty="0" smtClean="0">
                <a:solidFill>
                  <a:srgbClr val="C00000"/>
                </a:solidFill>
              </a:rPr>
              <a:t>zu </a:t>
            </a:r>
            <a:r>
              <a:rPr lang="de-DE" sz="1600" b="1" dirty="0">
                <a:solidFill>
                  <a:srgbClr val="C00000"/>
                </a:solidFill>
              </a:rPr>
              <a:t>den heiligen Orten im Sacred Valley und am Titicacasee zurück.</a:t>
            </a:r>
            <a:endParaRPr lang="de-DE" sz="1600" dirty="0">
              <a:solidFill>
                <a:srgbClr val="C00000"/>
              </a:solidFill>
            </a:endParaRPr>
          </a:p>
          <a:p>
            <a:pPr algn="just"/>
            <a:endParaRPr lang="de-DE" sz="1200" dirty="0" smtClean="0"/>
          </a:p>
          <a:p>
            <a:pPr algn="just"/>
            <a:r>
              <a:rPr lang="de-DE" sz="1200" dirty="0" smtClean="0"/>
              <a:t>Erleb </a:t>
            </a:r>
            <a:r>
              <a:rPr lang="de-DE" sz="1200" dirty="0"/>
              <a:t>mit uns die neue Energie der Anden auf einer </a:t>
            </a:r>
            <a:r>
              <a:rPr lang="de-DE" sz="1200" dirty="0" smtClean="0"/>
              <a:t>einzig-artigen </a:t>
            </a:r>
            <a:r>
              <a:rPr lang="de-DE" sz="1200" dirty="0"/>
              <a:t>Selbst-Entdeckungsreise an heiligen Orten.</a:t>
            </a:r>
          </a:p>
          <a:p>
            <a:pPr algn="just"/>
            <a:r>
              <a:rPr lang="de-DE" sz="1200" dirty="0"/>
              <a:t>Sicher dich deinen Platz für diese einzigartige Erfahrung der Vorfahren, im spirituellen Herzen der Anden unter der Leitung von Carolina Hehenkamp und dem Anden Schamane John Valencia Paullo </a:t>
            </a:r>
            <a:r>
              <a:rPr lang="de-DE" sz="1200" dirty="0" smtClean="0"/>
              <a:t>&amp; unsereen mächtigen </a:t>
            </a:r>
            <a:r>
              <a:rPr lang="de-DE" sz="1200" dirty="0"/>
              <a:t>Q’ero-Priestern.</a:t>
            </a:r>
          </a:p>
          <a:p>
            <a:pPr algn="just"/>
            <a:endParaRPr lang="de-DE" dirty="0" smtClean="0"/>
          </a:p>
          <a:p>
            <a:pPr algn="just"/>
            <a:r>
              <a:rPr lang="de-DE" sz="1200" dirty="0" smtClean="0"/>
              <a:t>Dieses </a:t>
            </a:r>
            <a:r>
              <a:rPr lang="de-DE" sz="1200" dirty="0"/>
              <a:t>Erlebnis geht weit über einen touristischen Besuch hinaus. Unser Ziel ist es, dir eine Lebenserfahrung zu bieten, indem Du deine Verbindung mit Pacha Mama und der uralte andinen Vision von Kosmos und  Erde erlebst</a:t>
            </a:r>
            <a:r>
              <a:rPr lang="de-DE" sz="1200" dirty="0" smtClean="0"/>
              <a:t>.</a:t>
            </a:r>
          </a:p>
          <a:p>
            <a:endParaRPr lang="de-DE" sz="1200" dirty="0"/>
          </a:p>
          <a:p>
            <a:pPr algn="ctr"/>
            <a:r>
              <a:rPr lang="de-DE" sz="1800" b="1" dirty="0" smtClean="0">
                <a:solidFill>
                  <a:srgbClr val="C00000"/>
                </a:solidFill>
              </a:rPr>
              <a:t>WANN?  19. Okt – 2. November 2019</a:t>
            </a:r>
            <a:endParaRPr lang="de-DE" sz="1800" b="1" dirty="0">
              <a:solidFill>
                <a:srgbClr val="C00000"/>
              </a:solidFill>
            </a:endParaRPr>
          </a:p>
          <a:p>
            <a:endParaRPr lang="en-US" dirty="0"/>
          </a:p>
        </p:txBody>
      </p:sp>
      <p:pic>
        <p:nvPicPr>
          <p:cNvPr id="8" name="7 Imagen" descr="peru_ceremony.jpg"/>
          <p:cNvPicPr>
            <a:picLocks noChangeAspect="1"/>
          </p:cNvPicPr>
          <p:nvPr/>
        </p:nvPicPr>
        <p:blipFill>
          <a:blip r:embed="rId3"/>
          <a:stretch>
            <a:fillRect/>
          </a:stretch>
        </p:blipFill>
        <p:spPr>
          <a:xfrm>
            <a:off x="357191" y="3491707"/>
            <a:ext cx="1991508" cy="1386474"/>
          </a:xfrm>
          <a:prstGeom prst="rect">
            <a:avLst/>
          </a:prstGeom>
        </p:spPr>
      </p:pic>
      <p:sp>
        <p:nvSpPr>
          <p:cNvPr id="9" name="8 CuadroTexto"/>
          <p:cNvSpPr txBox="1"/>
          <p:nvPr/>
        </p:nvSpPr>
        <p:spPr>
          <a:xfrm>
            <a:off x="134121" y="5306034"/>
            <a:ext cx="2428892" cy="1461939"/>
          </a:xfrm>
          <a:prstGeom prst="rect">
            <a:avLst/>
          </a:prstGeom>
          <a:solidFill>
            <a:srgbClr val="FFC000">
              <a:alpha val="83000"/>
            </a:srgbClr>
          </a:solidFill>
        </p:spPr>
        <p:txBody>
          <a:bodyPr wrap="square" rtlCol="0">
            <a:spAutoFit/>
          </a:bodyPr>
          <a:lstStyle/>
          <a:p>
            <a:r>
              <a:rPr lang="de-DE" sz="2000" b="1" dirty="0" smtClean="0"/>
              <a:t>Onenesstravel</a:t>
            </a:r>
          </a:p>
          <a:p>
            <a:r>
              <a:rPr lang="de-DE" b="1" dirty="0" smtClean="0"/>
              <a:t>Email: </a:t>
            </a:r>
            <a:r>
              <a:rPr lang="de-DE" sz="1200" b="1" dirty="0" smtClean="0">
                <a:hlinkClick r:id="rId4"/>
              </a:rPr>
              <a:t>info@carolinahehenkamp.com</a:t>
            </a:r>
            <a:endParaRPr lang="de-DE" b="1" dirty="0" smtClean="0"/>
          </a:p>
          <a:p>
            <a:r>
              <a:rPr lang="de-DE" b="1" dirty="0" smtClean="0"/>
              <a:t>Website: </a:t>
            </a:r>
            <a:r>
              <a:rPr lang="de-DE" sz="1200" b="1" dirty="0" smtClean="0">
                <a:hlinkClick r:id="rId5"/>
              </a:rPr>
              <a:t>http://carolinahehenkamp.com</a:t>
            </a:r>
            <a:endParaRPr lang="de-DE" sz="1200" b="1" dirty="0" smtClean="0"/>
          </a:p>
          <a:p>
            <a:endParaRPr 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118</Words>
  <Application>Microsoft Office PowerPoint</Application>
  <PresentationFormat>Personalizado</PresentationFormat>
  <Paragraphs>13</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Diapositiva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usuario</cp:lastModifiedBy>
  <cp:revision>4</cp:revision>
  <dcterms:created xsi:type="dcterms:W3CDTF">2019-02-10T16:04:44Z</dcterms:created>
  <dcterms:modified xsi:type="dcterms:W3CDTF">2019-02-10T16:37:09Z</dcterms:modified>
</cp:coreProperties>
</file>